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96" autoAdjust="0"/>
  </p:normalViewPr>
  <p:slideViewPr>
    <p:cSldViewPr>
      <p:cViewPr varScale="1">
        <p:scale>
          <a:sx n="79" d="100"/>
          <a:sy n="79" d="100"/>
        </p:scale>
        <p:origin x="157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EF5FD-F296-4DE0-89F7-45A383F07A0C}" type="datetimeFigureOut">
              <a:rPr lang="ja-JP" altLang="en-US"/>
              <a:pPr>
                <a:defRPr/>
              </a:pPr>
              <a:t>2022/7/11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1A912-ABEC-41BB-AB9C-E6B20274F27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F584865-C10C-4380-87C2-35490C73291B}" type="datetimeFigureOut">
              <a:rPr lang="ja-JP" altLang="en-US"/>
              <a:pPr>
                <a:defRPr/>
              </a:pPr>
              <a:t>2022/7/11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AE05A3E-8C61-4082-B0D3-1480B789F2B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latin typeface="Candara" pitchFamily="34" charset="0"/>
          <a:ea typeface="HGP明朝E" pitchFamily="18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latin typeface="Candara" pitchFamily="34" charset="0"/>
          <a:ea typeface="HGP明朝E" pitchFamily="18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latin typeface="Candara" pitchFamily="34" charset="0"/>
          <a:ea typeface="HGP明朝E" pitchFamily="18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latin typeface="Candara" pitchFamily="34" charset="0"/>
          <a:ea typeface="HGP明朝E" pitchFamily="18" charset="-128"/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6AD2A33E-F3DE-4A4F-89F0-1F486B472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71" y="2463069"/>
            <a:ext cx="2663233" cy="1743809"/>
          </a:xfrm>
          <a:prstGeom prst="rect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9CEEEFE-4C7A-4299-A68C-7A38D0ED8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005" y="3284983"/>
            <a:ext cx="1125039" cy="228316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4337" name="Text Box 2"/>
          <p:cNvSpPr txBox="1">
            <a:spLocks noChangeArrowheads="1"/>
          </p:cNvSpPr>
          <p:nvPr/>
        </p:nvSpPr>
        <p:spPr bwMode="auto">
          <a:xfrm>
            <a:off x="-581922" y="404372"/>
            <a:ext cx="97093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HG丸ｺﾞｼｯｸM-PRO" pitchFamily="50" charset="-128"/>
                <a:ea typeface="HG丸ｺﾞｼｯｸM-PRO" pitchFamily="50" charset="-128"/>
              </a:rPr>
              <a:t>　　　　［商品名：</a:t>
            </a:r>
            <a:r>
              <a:rPr lang="en-US" altLang="ja-JP" sz="2800" dirty="0">
                <a:latin typeface="HG丸ｺﾞｼｯｸM-PRO" pitchFamily="50" charset="-128"/>
                <a:ea typeface="HG丸ｺﾞｼｯｸM-PRO" pitchFamily="50" charset="-128"/>
              </a:rPr>
              <a:t>PP</a:t>
            </a:r>
            <a:r>
              <a:rPr lang="ja-JP" altLang="en-US" sz="2800" dirty="0">
                <a:latin typeface="HG丸ｺﾞｼｯｸM-PRO" pitchFamily="50" charset="-128"/>
                <a:ea typeface="HG丸ｺﾞｼｯｸM-PRO" pitchFamily="50" charset="-128"/>
              </a:rPr>
              <a:t>扇子 ４枚羽</a:t>
            </a:r>
            <a:r>
              <a:rPr lang="en-US" altLang="ja-JP" sz="2800" dirty="0">
                <a:latin typeface="HG丸ｺﾞｼｯｸM-PRO" pitchFamily="50" charset="-128"/>
                <a:ea typeface="HG丸ｺﾞｼｯｸM-PRO" pitchFamily="50" charset="-128"/>
              </a:rPr>
              <a:t>/</a:t>
            </a:r>
            <a:r>
              <a:rPr lang="ja-JP" altLang="en-US" sz="2800" dirty="0">
                <a:latin typeface="HG丸ｺﾞｼｯｸM-PRO" pitchFamily="50" charset="-128"/>
                <a:ea typeface="HG丸ｺﾞｼｯｸM-PRO" pitchFamily="50" charset="-128"/>
              </a:rPr>
              <a:t>半透明</a:t>
            </a:r>
            <a:r>
              <a:rPr lang="en-US" altLang="ja-JP" sz="2800" dirty="0">
                <a:latin typeface="HG丸ｺﾞｼｯｸM-PRO" pitchFamily="50" charset="-128"/>
                <a:ea typeface="HG丸ｺﾞｼｯｸM-PRO" pitchFamily="50" charset="-128"/>
              </a:rPr>
              <a:t>PP</a:t>
            </a:r>
            <a:r>
              <a:rPr lang="ja-JP" altLang="en-US" sz="2800" dirty="0">
                <a:latin typeface="HG丸ｺﾞｼｯｸM-PRO" pitchFamily="50" charset="-128"/>
                <a:ea typeface="HG丸ｺﾞｼｯｸM-PRO" pitchFamily="50" charset="-128"/>
              </a:rPr>
              <a:t>］</a:t>
            </a:r>
          </a:p>
        </p:txBody>
      </p:sp>
      <p:cxnSp>
        <p:nvCxnSpPr>
          <p:cNvPr id="8" name="直線コネクタ 7"/>
          <p:cNvCxnSpPr/>
          <p:nvPr/>
        </p:nvCxnSpPr>
        <p:spPr>
          <a:xfrm>
            <a:off x="468313" y="6021388"/>
            <a:ext cx="8207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4067944" y="6111429"/>
            <a:ext cx="4923143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〒</a:t>
            </a:r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338-0004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埼玉県さいたま市中央区本町西</a:t>
            </a:r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4-16-15</a:t>
            </a:r>
          </a:p>
          <a:p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048-853-5221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5145161" y="4267062"/>
            <a:ext cx="3666679" cy="175432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ｻｲｽﾞ：収納時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W86×H190㍉</a:t>
            </a:r>
          </a:p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　　　展開時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W270㍉×H190㍉</a:t>
            </a:r>
          </a:p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素材：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PP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半透明（スーパークリア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M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）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0.5㎜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厚</a:t>
            </a:r>
            <a:endParaRPr lang="en-US" altLang="ja-JP" sz="12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印刷：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UV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ｵﾌｾｯﾄ印刷　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0/4C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＋白＋ニス</a:t>
            </a:r>
          </a:p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梱包：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1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部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OPP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袋入れ（片面スミ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1c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A7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取説同　</a:t>
            </a:r>
            <a:endParaRPr lang="en-US" altLang="ja-JP" sz="12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　　　</a:t>
            </a:r>
            <a:r>
              <a:rPr lang="ja-JP" altLang="en-US" sz="1200">
                <a:latin typeface="HG丸ｺﾞｼｯｸM-PRO" pitchFamily="50" charset="-128"/>
                <a:ea typeface="HG丸ｺﾞｼｯｸM-PRO" pitchFamily="50" charset="-128"/>
              </a:rPr>
              <a:t>封）適量ﾀﾞﾝﾎﾞｰﾙ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梱包</a:t>
            </a:r>
            <a:endParaRPr lang="en-US" altLang="ja-JP" sz="12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梱包ｻｲｽﾞ：</a:t>
            </a:r>
            <a:r>
              <a:rPr lang="en-US" altLang="ja-JP" sz="1200" dirty="0"/>
              <a:t>220×390×H105 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㎜（内寸）　　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6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㎏</a:t>
            </a:r>
            <a:endParaRPr lang="en-US" altLang="ja-JP" sz="12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製作日数：校了後　約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1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０日間（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1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万部）</a:t>
            </a:r>
          </a:p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生産地：日本　埼玉県</a:t>
            </a:r>
            <a:endParaRPr lang="en-US" altLang="ja-JP" sz="12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16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6093296"/>
            <a:ext cx="28860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198526" y="853849"/>
            <a:ext cx="4809910" cy="209288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商品特徴：</a:t>
            </a:r>
            <a:endParaRPr lang="en-US" altLang="ja-JP" sz="16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①</a:t>
            </a:r>
            <a:r>
              <a:rPr lang="ja-JP" altLang="en-US" sz="16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独自機構により留め具無しで簡単に組み立て、使用出来ます。特許出願中（</a:t>
            </a:r>
            <a:r>
              <a:rPr lang="ja-JP" altLang="en-US" sz="1800" dirty="0">
                <a:solidFill>
                  <a:srgbClr val="FF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特願</a:t>
            </a:r>
            <a:r>
              <a:rPr lang="en-US" altLang="ja-JP" sz="1800" dirty="0">
                <a:solidFill>
                  <a:srgbClr val="FF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2021-79531</a:t>
            </a:r>
            <a:r>
              <a:rPr lang="ja-JP" altLang="en-US" sz="1800" dirty="0">
                <a:solidFill>
                  <a:srgbClr val="FF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  <a:endParaRPr lang="en-US" altLang="ja-JP" sz="1600" dirty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②</a:t>
            </a:r>
            <a:r>
              <a:rPr lang="ja-JP" altLang="en-US" sz="16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使用しない時は、扇子の様に畳むことが出来るので、ポケットや小さなバッグにも収納出来ます。</a:t>
            </a:r>
            <a:endParaRPr lang="en-US" altLang="ja-JP" sz="1600" dirty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③</a:t>
            </a:r>
            <a:r>
              <a:rPr lang="ja-JP" altLang="en-US" sz="16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プラスチック製（</a:t>
            </a:r>
            <a:r>
              <a:rPr lang="en-US" altLang="ja-JP" sz="16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PP</a:t>
            </a:r>
            <a:r>
              <a:rPr lang="ja-JP" altLang="en-US" sz="16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）なので、水に強く、長期間ご使用出来ます。</a:t>
            </a:r>
            <a:endParaRPr lang="en-US" altLang="ja-JP" sz="1600" dirty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④</a:t>
            </a:r>
            <a:r>
              <a:rPr lang="en-US" altLang="ja-JP" sz="16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TS52</a:t>
            </a:r>
            <a:r>
              <a:rPr lang="ja-JP" altLang="en-US" sz="16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（</a:t>
            </a:r>
            <a:r>
              <a:rPr lang="en-US" altLang="ja-JP" sz="16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5</a:t>
            </a:r>
            <a:r>
              <a:rPr lang="ja-JP" altLang="en-US" sz="16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枚羽）の廉価版です。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7443CDFC-759A-40FD-869A-212A56373D25}"/>
              </a:ext>
            </a:extLst>
          </p:cNvPr>
          <p:cNvSpPr txBox="1"/>
          <p:nvPr/>
        </p:nvSpPr>
        <p:spPr>
          <a:xfrm>
            <a:off x="4826460" y="3035955"/>
            <a:ext cx="3950987" cy="123110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chemeClr val="bg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PPFACTORY</a:t>
            </a:r>
            <a:r>
              <a:rPr kumimoji="1" lang="ja-JP" altLang="en-US" sz="1400" dirty="0">
                <a:solidFill>
                  <a:schemeClr val="bg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だから出来ること</a:t>
            </a:r>
            <a:endParaRPr kumimoji="1" lang="en-US" altLang="ja-JP" sz="1400" dirty="0">
              <a:solidFill>
                <a:schemeClr val="bg2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PP</a:t>
            </a:r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シート製造</a:t>
            </a:r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〜</a:t>
            </a:r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印刷・加工・アセンブリまで自社一　</a:t>
            </a:r>
            <a:endParaRPr lang="en-US" altLang="ja-JP" sz="1200" dirty="0">
              <a:solidFill>
                <a:schemeClr val="bg2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貫生産体制</a:t>
            </a:r>
            <a:endParaRPr lang="en-US" altLang="ja-JP" sz="1200" dirty="0">
              <a:solidFill>
                <a:schemeClr val="bg2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・小ロット（最低</a:t>
            </a:r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500</a:t>
            </a:r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部）から大ロットまで対応可能</a:t>
            </a:r>
            <a:endParaRPr lang="en-US" altLang="ja-JP" sz="1200" dirty="0">
              <a:solidFill>
                <a:schemeClr val="bg2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・一般的な柄付き団扇よりも短納期で生産可能なので、</a:t>
            </a:r>
            <a:endParaRPr lang="en-US" altLang="ja-JP" sz="1200" dirty="0">
              <a:solidFill>
                <a:schemeClr val="bg2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突然の企画やイベントでも間に合います。</a:t>
            </a:r>
            <a:endParaRPr lang="en-US" altLang="ja-JP" sz="1200" dirty="0">
              <a:solidFill>
                <a:schemeClr val="bg2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吹き出し: 円形 1">
            <a:extLst>
              <a:ext uri="{FF2B5EF4-FFF2-40B4-BE49-F238E27FC236}">
                <a16:creationId xmlns:a16="http://schemas.microsoft.com/office/drawing/2014/main" id="{41503CCE-0DF5-4836-BA2C-F766038FAB99}"/>
              </a:ext>
            </a:extLst>
          </p:cNvPr>
          <p:cNvSpPr/>
          <p:nvPr/>
        </p:nvSpPr>
        <p:spPr>
          <a:xfrm>
            <a:off x="388636" y="1245962"/>
            <a:ext cx="3672408" cy="1233567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開いた時の</a:t>
            </a:r>
            <a:r>
              <a:rPr kumimoji="1" lang="ja-JP" altLang="en-US" sz="1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クリック感が心地良い</a:t>
            </a:r>
            <a:r>
              <a:rPr kumimoji="1" lang="en-US" altLang="ja-JP" sz="1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‼‼‼</a:t>
            </a:r>
            <a:endParaRPr kumimoji="1" lang="ja-JP" altLang="en-US" sz="1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矢印: 右 3">
            <a:extLst>
              <a:ext uri="{FF2B5EF4-FFF2-40B4-BE49-F238E27FC236}">
                <a16:creationId xmlns:a16="http://schemas.microsoft.com/office/drawing/2014/main" id="{81ADE26E-1143-476A-990D-EAE75D74E998}"/>
              </a:ext>
            </a:extLst>
          </p:cNvPr>
          <p:cNvSpPr/>
          <p:nvPr/>
        </p:nvSpPr>
        <p:spPr>
          <a:xfrm rot="13867055">
            <a:off x="2067971" y="4051665"/>
            <a:ext cx="896161" cy="7498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吹き出し: 円形 12">
            <a:extLst>
              <a:ext uri="{FF2B5EF4-FFF2-40B4-BE49-F238E27FC236}">
                <a16:creationId xmlns:a16="http://schemas.microsoft.com/office/drawing/2014/main" id="{7AF5D5C9-6E9F-4500-B17E-8219C0F6F931}"/>
              </a:ext>
            </a:extLst>
          </p:cNvPr>
          <p:cNvSpPr/>
          <p:nvPr/>
        </p:nvSpPr>
        <p:spPr>
          <a:xfrm>
            <a:off x="1514996" y="5205525"/>
            <a:ext cx="2002115" cy="815863"/>
          </a:xfrm>
          <a:prstGeom prst="wedgeEllipseCallout">
            <a:avLst>
              <a:gd name="adj1" fmla="val 41016"/>
              <a:gd name="adj2" fmla="val -61468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別パーツ　留め具不要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E61B027-BF44-4443-9557-37807339999E}"/>
              </a:ext>
            </a:extLst>
          </p:cNvPr>
          <p:cNvSpPr/>
          <p:nvPr/>
        </p:nvSpPr>
        <p:spPr>
          <a:xfrm>
            <a:off x="239574" y="195633"/>
            <a:ext cx="914400" cy="469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TS</a:t>
            </a:r>
            <a:r>
              <a:rPr lang="en-US" altLang="ja-JP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53</a:t>
            </a:r>
            <a:endParaRPr kumimoji="1" lang="en-US" altLang="ja-JP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9522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ウェーブ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ウェーブ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ェーブ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985</TotalTime>
  <Words>252</Words>
  <Application>Microsoft Office PowerPoint</Application>
  <PresentationFormat>画面に合わせる (4:3)</PresentationFormat>
  <Paragraphs>26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BIZ UDゴシック</vt:lpstr>
      <vt:lpstr>HG丸ｺﾞｼｯｸM-PRO</vt:lpstr>
      <vt:lpstr>游ゴシック</vt:lpstr>
      <vt:lpstr>Candara</vt:lpstr>
      <vt:lpstr>Symbol</vt:lpstr>
      <vt:lpstr>ウェーブ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140728統一企画書【PPFACTORY　A4ｸﾘｱﾌｧｲﾙ】</dc:title>
  <dc:creator>古瀬 康弘</dc:creator>
  <cp:lastModifiedBy>嶋田 ゆり</cp:lastModifiedBy>
  <cp:revision>111</cp:revision>
  <cp:lastPrinted>2021-05-13T01:52:25Z</cp:lastPrinted>
  <dcterms:created xsi:type="dcterms:W3CDTF">2013-04-02T06:14:51Z</dcterms:created>
  <dcterms:modified xsi:type="dcterms:W3CDTF">2022-07-11T10:32:36Z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140728統一企画書【PPFACTORY　A4ｸﾘｱﾌｧｲﾙ】</vt:lpwstr>
  </property>
  <property fmtid="{D5CDD505-2E9C-101B-9397-08002B2CF9AE}" pid="3" name="SlideDescription">
    <vt:lpwstr/>
  </property>
</Properties>
</file>